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A36046-FA48-4A96-8EDD-A641671BE4EF}" type="doc">
      <dgm:prSet loTypeId="urn:microsoft.com/office/officeart/2005/8/layout/process2" loCatId="process" qsTypeId="urn:microsoft.com/office/officeart/2005/8/quickstyle/simple5" qsCatId="simple" csTypeId="urn:microsoft.com/office/officeart/2005/8/colors/colorful2" csCatId="colorful" phldr="1"/>
      <dgm:spPr/>
    </dgm:pt>
    <dgm:pt modelId="{FE619513-02BA-4C29-A2CE-20F20CB97D71}">
      <dgm:prSet phldrT="[文字]" custT="1"/>
      <dgm:spPr/>
      <dgm:t>
        <a:bodyPr/>
        <a:lstStyle/>
        <a:p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知識呈現</a:t>
          </a:r>
        </a:p>
      </dgm:t>
    </dgm:pt>
    <dgm:pt modelId="{FDF85215-E5EA-4A20-BAD9-2BDE89214A87}" type="parTrans" cxnId="{4C4CE135-406B-4CC1-A562-3DB193498FA9}">
      <dgm:prSet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DE4EBB6-0991-4213-AD0F-C0BB1D28D75D}" type="sibTrans" cxnId="{4C4CE135-406B-4CC1-A562-3DB193498FA9}">
      <dgm:prSet custT="1"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2BC8069-A3AB-49A5-9B9F-EA20B5F30C52}">
      <dgm:prSet phldrT="[文字]" custT="1"/>
      <dgm:spPr/>
      <dgm:t>
        <a:bodyPr/>
        <a:lstStyle/>
        <a:p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資料管理</a:t>
          </a:r>
        </a:p>
      </dgm:t>
    </dgm:pt>
    <dgm:pt modelId="{EEE1BF91-945F-4127-8452-92B2C4598DF3}" type="parTrans" cxnId="{32BB9997-BC69-4428-8266-BD2408A1C5C4}">
      <dgm:prSet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81EBE3-4997-444E-AA16-EA1F55E7B9F4}" type="sibTrans" cxnId="{32BB9997-BC69-4428-8266-BD2408A1C5C4}">
      <dgm:prSet custT="1"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9DBA7FC-B5A1-4552-AEB3-7C50277BB685}">
      <dgm:prSet phldrT="[文字]" custT="1"/>
      <dgm:spPr/>
      <dgm:t>
        <a:bodyPr/>
        <a:lstStyle/>
        <a:p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資料生產</a:t>
          </a:r>
        </a:p>
      </dgm:t>
    </dgm:pt>
    <dgm:pt modelId="{F3056A88-A83C-4EB1-90F8-53F74FEC5E2E}" type="parTrans" cxnId="{1C28586E-F509-4B1A-A9A3-EAD0527A6962}">
      <dgm:prSet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E94E45F-DE8D-4C12-93C3-715788D9C788}" type="sibTrans" cxnId="{1C28586E-F509-4B1A-A9A3-EAD0527A6962}">
      <dgm:prSet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D0FF83C-D24F-4D5C-B4D4-8D82DABCDDDC}">
      <dgm:prSet phldrT="[文字]" custT="1"/>
      <dgm:spPr/>
      <dgm:t>
        <a:bodyPr/>
        <a:lstStyle/>
        <a:p>
          <a:r>
            <a:rPr lang="zh-TW" altLang="en-US" sz="1800" b="1" dirty="0">
              <a:latin typeface="微軟正黑體" panose="020B0604030504040204" pitchFamily="34" charset="-120"/>
              <a:ea typeface="微軟正黑體" panose="020B0604030504040204" pitchFamily="34" charset="-120"/>
            </a:rPr>
            <a:t>資料加值</a:t>
          </a:r>
        </a:p>
      </dgm:t>
    </dgm:pt>
    <dgm:pt modelId="{11DDCAD8-02B8-402C-985B-FCEC71D73AEA}" type="parTrans" cxnId="{7DD0C2D5-FC30-46AE-9D29-0DDC46800BC9}">
      <dgm:prSet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04D8E7C-45F8-4E20-8806-039C4E65A02E}" type="sibTrans" cxnId="{7DD0C2D5-FC30-46AE-9D29-0DDC46800BC9}">
      <dgm:prSet custT="1"/>
      <dgm:spPr/>
      <dgm:t>
        <a:bodyPr/>
        <a:lstStyle/>
        <a:p>
          <a:endParaRPr lang="zh-TW" altLang="en-US" sz="1800" b="1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BCD7A18-FB02-4DCB-A6F3-6441A8C77F03}" type="pres">
      <dgm:prSet presAssocID="{17A36046-FA48-4A96-8EDD-A641671BE4EF}" presName="linearFlow" presStyleCnt="0">
        <dgm:presLayoutVars>
          <dgm:resizeHandles val="exact"/>
        </dgm:presLayoutVars>
      </dgm:prSet>
      <dgm:spPr/>
    </dgm:pt>
    <dgm:pt modelId="{2AFAFD4F-E482-400C-BCA0-D4FDF6CD9215}" type="pres">
      <dgm:prSet presAssocID="{FE619513-02BA-4C29-A2CE-20F20CB97D71}" presName="node" presStyleLbl="node1" presStyleIdx="0" presStyleCnt="4">
        <dgm:presLayoutVars>
          <dgm:bulletEnabled val="1"/>
        </dgm:presLayoutVars>
      </dgm:prSet>
      <dgm:spPr/>
    </dgm:pt>
    <dgm:pt modelId="{50F2171E-55F8-4508-A95E-08BB53EDA7C0}" type="pres">
      <dgm:prSet presAssocID="{BDE4EBB6-0991-4213-AD0F-C0BB1D28D75D}" presName="sibTrans" presStyleLbl="sibTrans2D1" presStyleIdx="0" presStyleCnt="3" custFlipVert="1"/>
      <dgm:spPr/>
    </dgm:pt>
    <dgm:pt modelId="{A3ABF06B-3161-467C-9BFD-0EA788302AF2}" type="pres">
      <dgm:prSet presAssocID="{BDE4EBB6-0991-4213-AD0F-C0BB1D28D75D}" presName="connectorText" presStyleLbl="sibTrans2D1" presStyleIdx="0" presStyleCnt="3"/>
      <dgm:spPr/>
    </dgm:pt>
    <dgm:pt modelId="{6D731676-CE18-4FC6-BA4D-E105047570D5}" type="pres">
      <dgm:prSet presAssocID="{AD0FF83C-D24F-4D5C-B4D4-8D82DABCDDDC}" presName="node" presStyleLbl="node1" presStyleIdx="1" presStyleCnt="4">
        <dgm:presLayoutVars>
          <dgm:bulletEnabled val="1"/>
        </dgm:presLayoutVars>
      </dgm:prSet>
      <dgm:spPr/>
    </dgm:pt>
    <dgm:pt modelId="{34FF8423-1839-4012-B08A-C04E46471D16}" type="pres">
      <dgm:prSet presAssocID="{A04D8E7C-45F8-4E20-8806-039C4E65A02E}" presName="sibTrans" presStyleLbl="sibTrans2D1" presStyleIdx="1" presStyleCnt="3" custFlipVert="1"/>
      <dgm:spPr/>
    </dgm:pt>
    <dgm:pt modelId="{AE4E0CC2-3022-45C8-8D5A-9A7113E729EB}" type="pres">
      <dgm:prSet presAssocID="{A04D8E7C-45F8-4E20-8806-039C4E65A02E}" presName="connectorText" presStyleLbl="sibTrans2D1" presStyleIdx="1" presStyleCnt="3"/>
      <dgm:spPr/>
    </dgm:pt>
    <dgm:pt modelId="{1E3EFD32-391C-4263-830C-340F91001435}" type="pres">
      <dgm:prSet presAssocID="{C2BC8069-A3AB-49A5-9B9F-EA20B5F30C52}" presName="node" presStyleLbl="node1" presStyleIdx="2" presStyleCnt="4">
        <dgm:presLayoutVars>
          <dgm:bulletEnabled val="1"/>
        </dgm:presLayoutVars>
      </dgm:prSet>
      <dgm:spPr/>
    </dgm:pt>
    <dgm:pt modelId="{2711032E-E595-4E31-9DB0-2BB5CEF13943}" type="pres">
      <dgm:prSet presAssocID="{DD81EBE3-4997-444E-AA16-EA1F55E7B9F4}" presName="sibTrans" presStyleLbl="sibTrans2D1" presStyleIdx="2" presStyleCnt="3" custFlipVert="1"/>
      <dgm:spPr/>
    </dgm:pt>
    <dgm:pt modelId="{61BDCE37-61C5-4AE8-B4B9-F5C2DF752F95}" type="pres">
      <dgm:prSet presAssocID="{DD81EBE3-4997-444E-AA16-EA1F55E7B9F4}" presName="connectorText" presStyleLbl="sibTrans2D1" presStyleIdx="2" presStyleCnt="3"/>
      <dgm:spPr/>
    </dgm:pt>
    <dgm:pt modelId="{B7875A6A-0113-48A5-8BA6-B48C43514C2B}" type="pres">
      <dgm:prSet presAssocID="{B9DBA7FC-B5A1-4552-AEB3-7C50277BB685}" presName="node" presStyleLbl="node1" presStyleIdx="3" presStyleCnt="4">
        <dgm:presLayoutVars>
          <dgm:bulletEnabled val="1"/>
        </dgm:presLayoutVars>
      </dgm:prSet>
      <dgm:spPr/>
    </dgm:pt>
  </dgm:ptLst>
  <dgm:cxnLst>
    <dgm:cxn modelId="{11BA9626-8762-4BF3-B97E-3963E9379DD7}" type="presOf" srcId="{17A36046-FA48-4A96-8EDD-A641671BE4EF}" destId="{4BCD7A18-FB02-4DCB-A6F3-6441A8C77F03}" srcOrd="0" destOrd="0" presId="urn:microsoft.com/office/officeart/2005/8/layout/process2"/>
    <dgm:cxn modelId="{4C4CE135-406B-4CC1-A562-3DB193498FA9}" srcId="{17A36046-FA48-4A96-8EDD-A641671BE4EF}" destId="{FE619513-02BA-4C29-A2CE-20F20CB97D71}" srcOrd="0" destOrd="0" parTransId="{FDF85215-E5EA-4A20-BAD9-2BDE89214A87}" sibTransId="{BDE4EBB6-0991-4213-AD0F-C0BB1D28D75D}"/>
    <dgm:cxn modelId="{D3841244-E8D4-4559-8D73-6717FBCF4E9B}" type="presOf" srcId="{B9DBA7FC-B5A1-4552-AEB3-7C50277BB685}" destId="{B7875A6A-0113-48A5-8BA6-B48C43514C2B}" srcOrd="0" destOrd="0" presId="urn:microsoft.com/office/officeart/2005/8/layout/process2"/>
    <dgm:cxn modelId="{BB08BD65-B58E-4567-90BF-0ACE3A8DD7C7}" type="presOf" srcId="{AD0FF83C-D24F-4D5C-B4D4-8D82DABCDDDC}" destId="{6D731676-CE18-4FC6-BA4D-E105047570D5}" srcOrd="0" destOrd="0" presId="urn:microsoft.com/office/officeart/2005/8/layout/process2"/>
    <dgm:cxn modelId="{D1560C68-6A42-4F5E-8086-66979894F955}" type="presOf" srcId="{DD81EBE3-4997-444E-AA16-EA1F55E7B9F4}" destId="{61BDCE37-61C5-4AE8-B4B9-F5C2DF752F95}" srcOrd="1" destOrd="0" presId="urn:microsoft.com/office/officeart/2005/8/layout/process2"/>
    <dgm:cxn modelId="{1C28586E-F509-4B1A-A9A3-EAD0527A6962}" srcId="{17A36046-FA48-4A96-8EDD-A641671BE4EF}" destId="{B9DBA7FC-B5A1-4552-AEB3-7C50277BB685}" srcOrd="3" destOrd="0" parTransId="{F3056A88-A83C-4EB1-90F8-53F74FEC5E2E}" sibTransId="{5E94E45F-DE8D-4C12-93C3-715788D9C788}"/>
    <dgm:cxn modelId="{621FAF88-CDFB-46B4-9A29-9CCD4AAEB95D}" type="presOf" srcId="{A04D8E7C-45F8-4E20-8806-039C4E65A02E}" destId="{34FF8423-1839-4012-B08A-C04E46471D16}" srcOrd="0" destOrd="0" presId="urn:microsoft.com/office/officeart/2005/8/layout/process2"/>
    <dgm:cxn modelId="{0847478B-A5B3-4263-9EC4-72FA060CA503}" type="presOf" srcId="{A04D8E7C-45F8-4E20-8806-039C4E65A02E}" destId="{AE4E0CC2-3022-45C8-8D5A-9A7113E729EB}" srcOrd="1" destOrd="0" presId="urn:microsoft.com/office/officeart/2005/8/layout/process2"/>
    <dgm:cxn modelId="{32BB9997-BC69-4428-8266-BD2408A1C5C4}" srcId="{17A36046-FA48-4A96-8EDD-A641671BE4EF}" destId="{C2BC8069-A3AB-49A5-9B9F-EA20B5F30C52}" srcOrd="2" destOrd="0" parTransId="{EEE1BF91-945F-4127-8452-92B2C4598DF3}" sibTransId="{DD81EBE3-4997-444E-AA16-EA1F55E7B9F4}"/>
    <dgm:cxn modelId="{BF02C1A5-965F-4FB0-A696-054F41EB0982}" type="presOf" srcId="{C2BC8069-A3AB-49A5-9B9F-EA20B5F30C52}" destId="{1E3EFD32-391C-4263-830C-340F91001435}" srcOrd="0" destOrd="0" presId="urn:microsoft.com/office/officeart/2005/8/layout/process2"/>
    <dgm:cxn modelId="{737973A7-2BB5-42E0-8F8E-03F0EDC4382A}" type="presOf" srcId="{BDE4EBB6-0991-4213-AD0F-C0BB1D28D75D}" destId="{A3ABF06B-3161-467C-9BFD-0EA788302AF2}" srcOrd="1" destOrd="0" presId="urn:microsoft.com/office/officeart/2005/8/layout/process2"/>
    <dgm:cxn modelId="{96F3E9BB-D1F5-44E4-B2FE-AAF3D3D45CDC}" type="presOf" srcId="{DD81EBE3-4997-444E-AA16-EA1F55E7B9F4}" destId="{2711032E-E595-4E31-9DB0-2BB5CEF13943}" srcOrd="0" destOrd="0" presId="urn:microsoft.com/office/officeart/2005/8/layout/process2"/>
    <dgm:cxn modelId="{FA947FC8-CE0F-4B6D-AD3A-3B0E91FD5DAB}" type="presOf" srcId="{FE619513-02BA-4C29-A2CE-20F20CB97D71}" destId="{2AFAFD4F-E482-400C-BCA0-D4FDF6CD9215}" srcOrd="0" destOrd="0" presId="urn:microsoft.com/office/officeart/2005/8/layout/process2"/>
    <dgm:cxn modelId="{7DD0C2D5-FC30-46AE-9D29-0DDC46800BC9}" srcId="{17A36046-FA48-4A96-8EDD-A641671BE4EF}" destId="{AD0FF83C-D24F-4D5C-B4D4-8D82DABCDDDC}" srcOrd="1" destOrd="0" parTransId="{11DDCAD8-02B8-402C-985B-FCEC71D73AEA}" sibTransId="{A04D8E7C-45F8-4E20-8806-039C4E65A02E}"/>
    <dgm:cxn modelId="{8F60EBE6-EA3A-4523-A38D-02854B1AF54C}" type="presOf" srcId="{BDE4EBB6-0991-4213-AD0F-C0BB1D28D75D}" destId="{50F2171E-55F8-4508-A95E-08BB53EDA7C0}" srcOrd="0" destOrd="0" presId="urn:microsoft.com/office/officeart/2005/8/layout/process2"/>
    <dgm:cxn modelId="{87375B25-5D58-4CFD-A798-B0964B135990}" type="presParOf" srcId="{4BCD7A18-FB02-4DCB-A6F3-6441A8C77F03}" destId="{2AFAFD4F-E482-400C-BCA0-D4FDF6CD9215}" srcOrd="0" destOrd="0" presId="urn:microsoft.com/office/officeart/2005/8/layout/process2"/>
    <dgm:cxn modelId="{90211285-F403-413A-979E-D712753467CB}" type="presParOf" srcId="{4BCD7A18-FB02-4DCB-A6F3-6441A8C77F03}" destId="{50F2171E-55F8-4508-A95E-08BB53EDA7C0}" srcOrd="1" destOrd="0" presId="urn:microsoft.com/office/officeart/2005/8/layout/process2"/>
    <dgm:cxn modelId="{FE7CFFFD-7F9F-4828-AE38-ABF38F5A4D30}" type="presParOf" srcId="{50F2171E-55F8-4508-A95E-08BB53EDA7C0}" destId="{A3ABF06B-3161-467C-9BFD-0EA788302AF2}" srcOrd="0" destOrd="0" presId="urn:microsoft.com/office/officeart/2005/8/layout/process2"/>
    <dgm:cxn modelId="{B30E891B-1BE9-4CAE-8759-445E609379AC}" type="presParOf" srcId="{4BCD7A18-FB02-4DCB-A6F3-6441A8C77F03}" destId="{6D731676-CE18-4FC6-BA4D-E105047570D5}" srcOrd="2" destOrd="0" presId="urn:microsoft.com/office/officeart/2005/8/layout/process2"/>
    <dgm:cxn modelId="{9F64B6BC-9521-47E3-8AB0-604A7522B1E4}" type="presParOf" srcId="{4BCD7A18-FB02-4DCB-A6F3-6441A8C77F03}" destId="{34FF8423-1839-4012-B08A-C04E46471D16}" srcOrd="3" destOrd="0" presId="urn:microsoft.com/office/officeart/2005/8/layout/process2"/>
    <dgm:cxn modelId="{98DB0014-D1EA-4215-9C90-0FF624B8A4A7}" type="presParOf" srcId="{34FF8423-1839-4012-B08A-C04E46471D16}" destId="{AE4E0CC2-3022-45C8-8D5A-9A7113E729EB}" srcOrd="0" destOrd="0" presId="urn:microsoft.com/office/officeart/2005/8/layout/process2"/>
    <dgm:cxn modelId="{49C0DD84-58CA-47D0-BFE8-9683D57D92E6}" type="presParOf" srcId="{4BCD7A18-FB02-4DCB-A6F3-6441A8C77F03}" destId="{1E3EFD32-391C-4263-830C-340F91001435}" srcOrd="4" destOrd="0" presId="urn:microsoft.com/office/officeart/2005/8/layout/process2"/>
    <dgm:cxn modelId="{556E2B04-1944-44EC-AA00-25E2401B3D31}" type="presParOf" srcId="{4BCD7A18-FB02-4DCB-A6F3-6441A8C77F03}" destId="{2711032E-E595-4E31-9DB0-2BB5CEF13943}" srcOrd="5" destOrd="0" presId="urn:microsoft.com/office/officeart/2005/8/layout/process2"/>
    <dgm:cxn modelId="{BD89423C-5631-49E9-A480-7F38DD8E260C}" type="presParOf" srcId="{2711032E-E595-4E31-9DB0-2BB5CEF13943}" destId="{61BDCE37-61C5-4AE8-B4B9-F5C2DF752F95}" srcOrd="0" destOrd="0" presId="urn:microsoft.com/office/officeart/2005/8/layout/process2"/>
    <dgm:cxn modelId="{06936204-B72B-4DD5-9C65-84308928FD37}" type="presParOf" srcId="{4BCD7A18-FB02-4DCB-A6F3-6441A8C77F03}" destId="{B7875A6A-0113-48A5-8BA6-B48C43514C2B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FAFD4F-E482-400C-BCA0-D4FDF6CD9215}">
      <dsp:nvSpPr>
        <dsp:cNvPr id="0" name=""/>
        <dsp:cNvSpPr/>
      </dsp:nvSpPr>
      <dsp:spPr>
        <a:xfrm>
          <a:off x="0" y="2692"/>
          <a:ext cx="1249959" cy="1001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知識呈現</a:t>
          </a:r>
        </a:p>
      </dsp:txBody>
      <dsp:txXfrm>
        <a:off x="29339" y="32031"/>
        <a:ext cx="1191281" cy="943025"/>
      </dsp:txXfrm>
    </dsp:sp>
    <dsp:sp modelId="{50F2171E-55F8-4508-A95E-08BB53EDA7C0}">
      <dsp:nvSpPr>
        <dsp:cNvPr id="0" name=""/>
        <dsp:cNvSpPr/>
      </dsp:nvSpPr>
      <dsp:spPr>
        <a:xfrm rot="16200000" flipV="1">
          <a:off x="437160" y="1029438"/>
          <a:ext cx="375638" cy="4507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489750" y="1179693"/>
        <a:ext cx="270460" cy="262947"/>
      </dsp:txXfrm>
    </dsp:sp>
    <dsp:sp modelId="{6D731676-CE18-4FC6-BA4D-E105047570D5}">
      <dsp:nvSpPr>
        <dsp:cNvPr id="0" name=""/>
        <dsp:cNvSpPr/>
      </dsp:nvSpPr>
      <dsp:spPr>
        <a:xfrm>
          <a:off x="0" y="1505247"/>
          <a:ext cx="1249959" cy="1001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資料加值</a:t>
          </a:r>
        </a:p>
      </dsp:txBody>
      <dsp:txXfrm>
        <a:off x="29339" y="1534586"/>
        <a:ext cx="1191281" cy="943025"/>
      </dsp:txXfrm>
    </dsp:sp>
    <dsp:sp modelId="{34FF8423-1839-4012-B08A-C04E46471D16}">
      <dsp:nvSpPr>
        <dsp:cNvPr id="0" name=""/>
        <dsp:cNvSpPr/>
      </dsp:nvSpPr>
      <dsp:spPr>
        <a:xfrm rot="16200000" flipV="1">
          <a:off x="437160" y="2531992"/>
          <a:ext cx="375638" cy="4507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489750" y="2682247"/>
        <a:ext cx="270460" cy="262947"/>
      </dsp:txXfrm>
    </dsp:sp>
    <dsp:sp modelId="{1E3EFD32-391C-4263-830C-340F91001435}">
      <dsp:nvSpPr>
        <dsp:cNvPr id="0" name=""/>
        <dsp:cNvSpPr/>
      </dsp:nvSpPr>
      <dsp:spPr>
        <a:xfrm>
          <a:off x="0" y="3007801"/>
          <a:ext cx="1249959" cy="1001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資料管理</a:t>
          </a:r>
        </a:p>
      </dsp:txBody>
      <dsp:txXfrm>
        <a:off x="29339" y="3037140"/>
        <a:ext cx="1191281" cy="943025"/>
      </dsp:txXfrm>
    </dsp:sp>
    <dsp:sp modelId="{2711032E-E595-4E31-9DB0-2BB5CEF13943}">
      <dsp:nvSpPr>
        <dsp:cNvPr id="0" name=""/>
        <dsp:cNvSpPr/>
      </dsp:nvSpPr>
      <dsp:spPr>
        <a:xfrm rot="16200000" flipV="1">
          <a:off x="437160" y="4034547"/>
          <a:ext cx="375638" cy="4507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1800" b="1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-5400000">
        <a:off x="489750" y="4184802"/>
        <a:ext cx="270460" cy="262947"/>
      </dsp:txXfrm>
    </dsp:sp>
    <dsp:sp modelId="{B7875A6A-0113-48A5-8BA6-B48C43514C2B}">
      <dsp:nvSpPr>
        <dsp:cNvPr id="0" name=""/>
        <dsp:cNvSpPr/>
      </dsp:nvSpPr>
      <dsp:spPr>
        <a:xfrm>
          <a:off x="0" y="4510356"/>
          <a:ext cx="1249959" cy="1001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latin typeface="微軟正黑體" panose="020B0604030504040204" pitchFamily="34" charset="-120"/>
              <a:ea typeface="微軟正黑體" panose="020B0604030504040204" pitchFamily="34" charset="-120"/>
            </a:rPr>
            <a:t>資料生產</a:t>
          </a:r>
        </a:p>
      </dsp:txBody>
      <dsp:txXfrm>
        <a:off x="29339" y="4539695"/>
        <a:ext cx="1191281" cy="943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2D7D3DF-E7FC-43F5-A13E-05025405F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5DD3CA8-9A41-4941-81C4-B30BD497B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54CFBF-1F03-4931-89AC-957A77FF4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A233879-9247-44FB-A300-74A143D35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31CBDF0-EF9F-4BA4-AFF0-B629010B0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761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082F61-4F05-474A-8B7A-2FA4633F5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D7D901F-222A-4B51-BF71-7B4226F7F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9B57A79-65B1-4697-82BE-F62A8B737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ED7754-4BD6-4A2A-9C2B-D828ADF83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CFCC85-9CF9-4C36-9FE2-6D735AEC8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01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DBFBFA7-191B-486B-97A3-CB3BBA534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E7C7362-CAA9-46FD-A5DC-3839099EE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66DDA-D43E-4C17-BDF3-8A119C21A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889BA2-81F2-41A2-9087-ADD33DC3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5FA1-80D0-41EE-A568-FA94596E4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B3056A-2BFD-4556-8BC2-AA11D9396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FD2C67-921D-489F-B8FA-F4D1BA623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6035F6-6767-4F81-8A54-0BFD1919F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C10060-A8F1-4CA3-A5E7-8B23744D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CBF373A-C786-4857-8B57-2CD7F165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198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85BA7A-23D6-49A8-AB33-D3333B149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A4E0123-DB0A-48A0-94FC-E595D7FFC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4B6C10-F696-4F0C-A7F4-77FF87DAE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173DBD4-6C97-4913-AA72-AFC1BE40F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12E8820-A2DB-47E7-9F7F-F80FFC89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63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0C017E-AB3B-4FBA-BDDF-DFF859F69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C3C5D87-78A8-407E-940B-2C85DA73D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9A2FA1D-F69E-4D4B-BDD9-D64AA3B93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0BAC5E8-F9C6-4AA8-9CC0-793681912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ABB9432-6F62-4738-B4B8-3F998E836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F60865-CC8F-4844-A97A-7EA18BC5D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80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E5E187-716B-47C5-A720-AF3075086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07E0587-083B-4334-8FB7-B94A6B1E8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41B5006-CF2E-435C-86C4-9E1DA8623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84A2741-A1FC-4909-B94D-BBF9376C07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E71E0A2-C48C-4D05-AF34-6554281AFD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33F27F6-CF6F-4183-88F0-47DF7D97B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1C2B398-F047-4433-992F-4A017CA18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7E4546C-07F1-40EB-ACB8-EA31D9AF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7285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710222-5107-487F-B358-223781E5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6A61657-CE88-4897-82A8-C0862D7DE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625496B-8330-4057-99E5-FE924D16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7288ACA-C323-44EF-A476-409D49D1C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088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C94B45C-EFB1-4170-9B23-4469E8EE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0CE0534-39ED-4DDA-A44B-A9F7935D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4C6A78-BB02-4D46-BEB2-56913DE65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700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3CD658-0A32-41B1-8F1D-1B55FA6E9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E2A5F3E-CF6E-4055-B36E-4F83C1C5F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4E1BD78-38FE-4DE0-87DD-AD35B8C6B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820B275-8413-46E9-AF9A-79B52FD9B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2DFE56-D1B7-480A-96DE-A70244D4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F22B923-64F0-44B4-A5F8-708044C42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38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9ECA25A-A283-4DD7-A20B-559813036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B37D65B-1B96-49BB-9198-29EC1E0B22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BD96319-0C12-4573-96FA-4B6EFC881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F52E3A-592D-4C0C-B65A-05937E36B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C867941-F318-4474-BE35-2EE341B56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56700C7-26CA-46EB-835B-2E184D72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8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18C2868-ABC8-46E7-8373-F86006C42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2D64BC0-BB11-48B0-AEE1-6AD173A7D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6480FC-18C3-4651-A84E-AD220B737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B1840-CAE8-4FF4-B4E2-D0D913CA7196}" type="datetimeFigureOut">
              <a:rPr lang="zh-TW" altLang="en-US" smtClean="0"/>
              <a:t>2022/12/30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1397FAB-B667-4174-82E4-3ED0F6F66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C054F-6294-40DF-ABDF-7B89C2642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153C6-1B76-49D5-BD73-77FFB72DD5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350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>
            <a:extLst>
              <a:ext uri="{FF2B5EF4-FFF2-40B4-BE49-F238E27FC236}">
                <a16:creationId xmlns:a16="http://schemas.microsoft.com/office/drawing/2014/main" id="{F543FD0B-E47B-438A-BCBC-ACA6AC40CC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660031"/>
              </p:ext>
            </p:extLst>
          </p:nvPr>
        </p:nvGraphicFramePr>
        <p:xfrm>
          <a:off x="310393" y="646340"/>
          <a:ext cx="1249959" cy="5514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26EE2E23-1843-487F-934A-F221B7882BF6}"/>
              </a:ext>
            </a:extLst>
          </p:cNvPr>
          <p:cNvSpPr/>
          <p:nvPr/>
        </p:nvSpPr>
        <p:spPr>
          <a:xfrm>
            <a:off x="6253276" y="5306697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物聯網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IoT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73643961-3804-4293-B99A-57EA587CFD72}"/>
              </a:ext>
            </a:extLst>
          </p:cNvPr>
          <p:cNvSpPr/>
          <p:nvPr/>
        </p:nvSpPr>
        <p:spPr>
          <a:xfrm>
            <a:off x="5173276" y="3695464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大數據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Big Data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83506E0-98F6-458E-9CFE-0359369288BB}"/>
              </a:ext>
            </a:extLst>
          </p:cNvPr>
          <p:cNvSpPr/>
          <p:nvPr/>
        </p:nvSpPr>
        <p:spPr>
          <a:xfrm>
            <a:off x="7384383" y="3695464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資料倉儲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Data Warehouse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D4B2A45-B877-4109-BB72-5481BFEFEB01}"/>
              </a:ext>
            </a:extLst>
          </p:cNvPr>
          <p:cNvSpPr/>
          <p:nvPr/>
        </p:nvSpPr>
        <p:spPr>
          <a:xfrm>
            <a:off x="5173276" y="2211146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資料探勘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Data Mining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2CD5017-4C12-4997-B587-5589E38B2598}"/>
              </a:ext>
            </a:extLst>
          </p:cNvPr>
          <p:cNvSpPr/>
          <p:nvPr/>
        </p:nvSpPr>
        <p:spPr>
          <a:xfrm>
            <a:off x="7395322" y="2206002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人工智慧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FC9281C-8675-44CD-AED9-EC02ADEC7DB9}"/>
              </a:ext>
            </a:extLst>
          </p:cNvPr>
          <p:cNvSpPr/>
          <p:nvPr/>
        </p:nvSpPr>
        <p:spPr>
          <a:xfrm>
            <a:off x="5176583" y="653917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數位儀錶板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Dashboard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CCAF198-EF37-40AE-ACD8-96AB4216CBDE}"/>
              </a:ext>
            </a:extLst>
          </p:cNvPr>
          <p:cNvSpPr/>
          <p:nvPr/>
        </p:nvSpPr>
        <p:spPr>
          <a:xfrm>
            <a:off x="7384383" y="646340"/>
            <a:ext cx="2160000" cy="82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低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無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代碼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Low-code/No-code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C5AF211-D064-415C-8347-0D7800FA0C9B}"/>
              </a:ext>
            </a:extLst>
          </p:cNvPr>
          <p:cNvSpPr/>
          <p:nvPr/>
        </p:nvSpPr>
        <p:spPr>
          <a:xfrm>
            <a:off x="9955259" y="641901"/>
            <a:ext cx="2100339" cy="1656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雲端運算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Cloud Computing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D2AC836-41E9-4CCC-B351-06701C7D8E57}"/>
              </a:ext>
            </a:extLst>
          </p:cNvPr>
          <p:cNvSpPr/>
          <p:nvPr/>
        </p:nvSpPr>
        <p:spPr>
          <a:xfrm>
            <a:off x="9955259" y="4720958"/>
            <a:ext cx="2100339" cy="1620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區塊鍊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Blockchain</a:t>
            </a:r>
            <a:endParaRPr lang="zh-TW" altLang="en-US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箭號: ＞形 1">
            <a:extLst>
              <a:ext uri="{FF2B5EF4-FFF2-40B4-BE49-F238E27FC236}">
                <a16:creationId xmlns:a16="http://schemas.microsoft.com/office/drawing/2014/main" id="{EC7FC0D1-8145-49D5-BDE6-78C0E8EEE3F3}"/>
              </a:ext>
            </a:extLst>
          </p:cNvPr>
          <p:cNvSpPr/>
          <p:nvPr/>
        </p:nvSpPr>
        <p:spPr>
          <a:xfrm>
            <a:off x="9637359" y="1227886"/>
            <a:ext cx="253261" cy="3340470"/>
          </a:xfrm>
          <a:prstGeom prst="chevron">
            <a:avLst>
              <a:gd name="adj" fmla="val 56557"/>
            </a:avLst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D051BDE5-EF5E-4ADD-8CBF-BCC606997FF0}"/>
              </a:ext>
            </a:extLst>
          </p:cNvPr>
          <p:cNvGrpSpPr/>
          <p:nvPr/>
        </p:nvGrpSpPr>
        <p:grpSpPr>
          <a:xfrm>
            <a:off x="1688401" y="706740"/>
            <a:ext cx="3317470" cy="5621926"/>
            <a:chOff x="2768467" y="1041854"/>
            <a:chExt cx="3317470" cy="5621926"/>
          </a:xfrm>
        </p:grpSpPr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id="{344AC252-2CCD-4364-9EC7-B4E4A5BB077A}"/>
                </a:ext>
              </a:extLst>
            </p:cNvPr>
            <p:cNvGrpSpPr/>
            <p:nvPr/>
          </p:nvGrpSpPr>
          <p:grpSpPr>
            <a:xfrm>
              <a:off x="2768467" y="5558867"/>
              <a:ext cx="3317469" cy="1104913"/>
              <a:chOff x="5511567" y="5582871"/>
              <a:chExt cx="3317469" cy="1104913"/>
            </a:xfrm>
          </p:grpSpPr>
          <p:sp>
            <p:nvSpPr>
              <p:cNvPr id="3" name="矩形: 圓角 2">
                <a:extLst>
                  <a:ext uri="{FF2B5EF4-FFF2-40B4-BE49-F238E27FC236}">
                    <a16:creationId xmlns:a16="http://schemas.microsoft.com/office/drawing/2014/main" id="{BEBA20BB-9B3F-44C5-BDEB-94C051C9D730}"/>
                  </a:ext>
                </a:extLst>
              </p:cNvPr>
              <p:cNvSpPr/>
              <p:nvPr/>
            </p:nvSpPr>
            <p:spPr>
              <a:xfrm>
                <a:off x="5511567" y="5587066"/>
                <a:ext cx="792000" cy="900000"/>
              </a:xfrm>
              <a:prstGeom prst="round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蒐集</a:t>
                </a:r>
                <a:endPara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1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Node</a:t>
                </a:r>
                <a:endPara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4" name="矩形: 圓角 13">
                <a:extLst>
                  <a:ext uri="{FF2B5EF4-FFF2-40B4-BE49-F238E27FC236}">
                    <a16:creationId xmlns:a16="http://schemas.microsoft.com/office/drawing/2014/main" id="{E0064CE1-63D9-4EB2-BDD8-6BBD52E5B7BD}"/>
                  </a:ext>
                </a:extLst>
              </p:cNvPr>
              <p:cNvSpPr/>
              <p:nvPr/>
            </p:nvSpPr>
            <p:spPr>
              <a:xfrm>
                <a:off x="6418112" y="5582871"/>
                <a:ext cx="792000" cy="900000"/>
              </a:xfrm>
              <a:prstGeom prst="round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蒐集</a:t>
                </a:r>
                <a:endPara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1400" b="1" dirty="0"/>
                  <a:t>Node</a:t>
                </a:r>
                <a:endParaRPr lang="zh-TW" altLang="en-US" sz="1400" b="1" dirty="0"/>
              </a:p>
            </p:txBody>
          </p:sp>
          <p:sp>
            <p:nvSpPr>
              <p:cNvPr id="15" name="矩形: 圓角 14">
                <a:extLst>
                  <a:ext uri="{FF2B5EF4-FFF2-40B4-BE49-F238E27FC236}">
                    <a16:creationId xmlns:a16="http://schemas.microsoft.com/office/drawing/2014/main" id="{C636EC0E-294D-4A33-B612-7499CAB6BD68}"/>
                  </a:ext>
                </a:extLst>
              </p:cNvPr>
              <p:cNvSpPr/>
              <p:nvPr/>
            </p:nvSpPr>
            <p:spPr>
              <a:xfrm>
                <a:off x="8037036" y="5582871"/>
                <a:ext cx="792000" cy="900000"/>
              </a:xfrm>
              <a:prstGeom prst="round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400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蒐集</a:t>
                </a:r>
                <a:endParaRPr lang="en-US" altLang="zh-TW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1400" b="1" dirty="0"/>
                  <a:t>Node</a:t>
                </a:r>
                <a:endParaRPr lang="zh-TW" altLang="en-US" sz="1400" b="1" dirty="0"/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B4B9BE55-CAD4-4FDE-8D09-242524E2EA87}"/>
                  </a:ext>
                </a:extLst>
              </p:cNvPr>
              <p:cNvSpPr txBox="1"/>
              <p:nvPr/>
            </p:nvSpPr>
            <p:spPr>
              <a:xfrm>
                <a:off x="7144188" y="5918343"/>
                <a:ext cx="963725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4400" dirty="0">
                    <a:solidFill>
                      <a:schemeClr val="accent6">
                        <a:lumMod val="75000"/>
                      </a:schemeClr>
                    </a:solidFill>
                  </a:rPr>
                  <a:t>……</a:t>
                </a:r>
                <a:endParaRPr lang="zh-TW" altLang="en-US" sz="44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18" name="箭號: 向上 17">
              <a:extLst>
                <a:ext uri="{FF2B5EF4-FFF2-40B4-BE49-F238E27FC236}">
                  <a16:creationId xmlns:a16="http://schemas.microsoft.com/office/drawing/2014/main" id="{8B018153-891E-43A7-BA1A-C96A90219372}"/>
                </a:ext>
              </a:extLst>
            </p:cNvPr>
            <p:cNvSpPr/>
            <p:nvPr/>
          </p:nvSpPr>
          <p:spPr>
            <a:xfrm>
              <a:off x="3986488" y="5023983"/>
              <a:ext cx="687897" cy="432000"/>
            </a:xfrm>
            <a:prstGeom prst="up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D6AECAA4-9592-4E47-9F7A-C91C429E73BB}"/>
                </a:ext>
              </a:extLst>
            </p:cNvPr>
            <p:cNvSpPr/>
            <p:nvPr/>
          </p:nvSpPr>
          <p:spPr>
            <a:xfrm>
              <a:off x="2781417" y="4020680"/>
              <a:ext cx="3304520" cy="9000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彙集、分類</a:t>
              </a:r>
            </a:p>
          </p:txBody>
        </p:sp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92D59C79-6C5F-4910-94A1-F3D74A8B94B0}"/>
                </a:ext>
              </a:extLst>
            </p:cNvPr>
            <p:cNvSpPr/>
            <p:nvPr/>
          </p:nvSpPr>
          <p:spPr>
            <a:xfrm>
              <a:off x="2781417" y="2510260"/>
              <a:ext cx="3304520" cy="9000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統整、分析</a:t>
              </a:r>
            </a:p>
          </p:txBody>
        </p:sp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2EC33DFB-A303-435A-864E-BB0A5DD7017D}"/>
                </a:ext>
              </a:extLst>
            </p:cNvPr>
            <p:cNvSpPr/>
            <p:nvPr/>
          </p:nvSpPr>
          <p:spPr>
            <a:xfrm>
              <a:off x="2768468" y="1041854"/>
              <a:ext cx="3317468" cy="900000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直覺、共享</a:t>
              </a:r>
            </a:p>
          </p:txBody>
        </p:sp>
        <p:sp>
          <p:nvSpPr>
            <p:cNvPr id="22" name="箭號: 向上 21">
              <a:extLst>
                <a:ext uri="{FF2B5EF4-FFF2-40B4-BE49-F238E27FC236}">
                  <a16:creationId xmlns:a16="http://schemas.microsoft.com/office/drawing/2014/main" id="{70F06EF6-E9B0-4E36-99EF-97080A634E91}"/>
                </a:ext>
              </a:extLst>
            </p:cNvPr>
            <p:cNvSpPr/>
            <p:nvPr/>
          </p:nvSpPr>
          <p:spPr>
            <a:xfrm>
              <a:off x="3984503" y="3489404"/>
              <a:ext cx="687897" cy="432000"/>
            </a:xfrm>
            <a:prstGeom prst="up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箭號: 向上 22">
              <a:extLst>
                <a:ext uri="{FF2B5EF4-FFF2-40B4-BE49-F238E27FC236}">
                  <a16:creationId xmlns:a16="http://schemas.microsoft.com/office/drawing/2014/main" id="{227FFD8D-04CE-472B-96C0-19E441CE81F4}"/>
                </a:ext>
              </a:extLst>
            </p:cNvPr>
            <p:cNvSpPr/>
            <p:nvPr/>
          </p:nvSpPr>
          <p:spPr>
            <a:xfrm>
              <a:off x="3984503" y="2007978"/>
              <a:ext cx="687897" cy="432000"/>
            </a:xfrm>
            <a:prstGeom prst="up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6452A00E-76FA-4FD2-87A8-79B79044678E}"/>
              </a:ext>
            </a:extLst>
          </p:cNvPr>
          <p:cNvSpPr txBox="1"/>
          <p:nvPr/>
        </p:nvSpPr>
        <p:spPr>
          <a:xfrm>
            <a:off x="6251008" y="6196322"/>
            <a:ext cx="2160000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提升觀測設備雙向通信與自我運算能力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7FAFF058-D46B-4D35-9E94-ACB4985A5988}"/>
              </a:ext>
            </a:extLst>
          </p:cNvPr>
          <p:cNvSpPr txBox="1"/>
          <p:nvPr/>
        </p:nvSpPr>
        <p:spPr>
          <a:xfrm>
            <a:off x="5173276" y="4644237"/>
            <a:ext cx="2160000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大量複雜資料源儲存彙整分析</a:t>
            </a: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A49B13CF-318F-4946-BB8E-599FFA81BD58}"/>
              </a:ext>
            </a:extLst>
          </p:cNvPr>
          <p:cNvSpPr txBox="1"/>
          <p:nvPr/>
        </p:nvSpPr>
        <p:spPr>
          <a:xfrm>
            <a:off x="7395322" y="4648393"/>
            <a:ext cx="2160000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多維度資料結構整合分類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2A88B3B8-4C3D-4D7B-A653-8026DEE5AAF1}"/>
              </a:ext>
            </a:extLst>
          </p:cNvPr>
          <p:cNvSpPr txBox="1"/>
          <p:nvPr/>
        </p:nvSpPr>
        <p:spPr>
          <a:xfrm>
            <a:off x="5183272" y="3129232"/>
            <a:ext cx="2160000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發覺資料間所隱藏的關係與規則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57F5D657-41CC-4F6D-B175-E38AF944D00D}"/>
              </a:ext>
            </a:extLst>
          </p:cNvPr>
          <p:cNvSpPr txBox="1"/>
          <p:nvPr/>
        </p:nvSpPr>
        <p:spPr>
          <a:xfrm>
            <a:off x="7405318" y="3133388"/>
            <a:ext cx="2160000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協助資料判讀、分析、預測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F1969E09-71E9-41C0-A119-70DF584FAFDF}"/>
              </a:ext>
            </a:extLst>
          </p:cNvPr>
          <p:cNvSpPr txBox="1"/>
          <p:nvPr/>
        </p:nvSpPr>
        <p:spPr>
          <a:xfrm>
            <a:off x="5190674" y="1567847"/>
            <a:ext cx="2160000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多重資料綜整、直覺、視覺化呈現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420C5B79-02F9-4987-8E6C-FD3FD68243CE}"/>
              </a:ext>
            </a:extLst>
          </p:cNvPr>
          <p:cNvSpPr txBox="1"/>
          <p:nvPr/>
        </p:nvSpPr>
        <p:spPr>
          <a:xfrm>
            <a:off x="7412720" y="1572003"/>
            <a:ext cx="2160000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滿足快速、敏捷的個人化需求</a:t>
            </a:r>
            <a:endParaRPr lang="en-US" altLang="zh-TW" sz="1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DB02EF08-C1A6-48CE-8DC1-FF2EC718B8D4}"/>
              </a:ext>
            </a:extLst>
          </p:cNvPr>
          <p:cNvSpPr txBox="1"/>
          <p:nvPr/>
        </p:nvSpPr>
        <p:spPr>
          <a:xfrm>
            <a:off x="9955259" y="2348838"/>
            <a:ext cx="2100339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打造隨手可得、安全共享的海洋雲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03FECA58-321F-42AC-A827-0C2DBCC1A867}"/>
              </a:ext>
            </a:extLst>
          </p:cNvPr>
          <p:cNvSpPr txBox="1"/>
          <p:nvPr/>
        </p:nvSpPr>
        <p:spPr>
          <a:xfrm>
            <a:off x="9955259" y="6393756"/>
            <a:ext cx="2100339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建立分散式、資料安全的保障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826680E6-3E7D-4A47-982E-0673D31D4C21}"/>
              </a:ext>
            </a:extLst>
          </p:cNvPr>
          <p:cNvSpPr/>
          <p:nvPr/>
        </p:nvSpPr>
        <p:spPr>
          <a:xfrm>
            <a:off x="9948656" y="2676874"/>
            <a:ext cx="2100339" cy="1656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生物特徵安全認證</a:t>
            </a:r>
            <a:endParaRPr lang="en-US" altLang="zh-TW"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FIDO</a:t>
            </a:r>
          </a:p>
          <a:p>
            <a:pPr algn="ctr"/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(Fast </a:t>
            </a:r>
            <a:r>
              <a:rPr lang="en-US" altLang="zh-TW" sz="14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IDentity</a:t>
            </a:r>
            <a:r>
              <a:rPr lang="en-US" altLang="zh-TW" sz="1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Online)</a:t>
            </a:r>
            <a:endParaRPr lang="zh-TW" altLang="en-US" sz="1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DBA1F6BA-CEDD-40B3-A272-99F29AE56C0B}"/>
              </a:ext>
            </a:extLst>
          </p:cNvPr>
          <p:cNvSpPr txBox="1"/>
          <p:nvPr/>
        </p:nvSpPr>
        <p:spPr>
          <a:xfrm>
            <a:off x="9948655" y="4383642"/>
            <a:ext cx="2100339" cy="24622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zh-TW" altLang="en-US" sz="1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建立無密碼、快速的身份安全辨識</a:t>
            </a:r>
          </a:p>
        </p:txBody>
      </p:sp>
    </p:spTree>
    <p:extLst>
      <p:ext uri="{BB962C8B-B14F-4D97-AF65-F5344CB8AC3E}">
        <p14:creationId xmlns:p14="http://schemas.microsoft.com/office/powerpoint/2010/main" val="370814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157</Words>
  <Application>Microsoft Office PowerPoint</Application>
  <PresentationFormat>寬螢幕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19</cp:revision>
  <dcterms:created xsi:type="dcterms:W3CDTF">2022-12-27T06:20:23Z</dcterms:created>
  <dcterms:modified xsi:type="dcterms:W3CDTF">2022-12-30T03:08:08Z</dcterms:modified>
</cp:coreProperties>
</file>